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3"/>
  </p:notesMasterIdLst>
  <p:sldIdLst>
    <p:sldId id="336" r:id="rId2"/>
    <p:sldId id="256" r:id="rId3"/>
    <p:sldId id="257" r:id="rId4"/>
    <p:sldId id="290" r:id="rId5"/>
    <p:sldId id="259" r:id="rId6"/>
    <p:sldId id="335" r:id="rId7"/>
    <p:sldId id="260" r:id="rId8"/>
    <p:sldId id="261" r:id="rId9"/>
    <p:sldId id="258" r:id="rId10"/>
    <p:sldId id="263" r:id="rId11"/>
    <p:sldId id="264" r:id="rId12"/>
    <p:sldId id="265" r:id="rId13"/>
    <p:sldId id="314" r:id="rId14"/>
    <p:sldId id="267" r:id="rId15"/>
    <p:sldId id="268" r:id="rId16"/>
    <p:sldId id="269" r:id="rId17"/>
    <p:sldId id="298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66" r:id="rId34"/>
    <p:sldId id="287" r:id="rId35"/>
    <p:sldId id="288" r:id="rId36"/>
    <p:sldId id="289" r:id="rId37"/>
    <p:sldId id="322" r:id="rId38"/>
    <p:sldId id="291" r:id="rId39"/>
    <p:sldId id="292" r:id="rId40"/>
    <p:sldId id="293" r:id="rId41"/>
    <p:sldId id="326" r:id="rId42"/>
    <p:sldId id="295" r:id="rId43"/>
    <p:sldId id="296" r:id="rId44"/>
    <p:sldId id="297" r:id="rId45"/>
    <p:sldId id="270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30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286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262" r:id="rId70"/>
    <p:sldId id="323" r:id="rId71"/>
    <p:sldId id="324" r:id="rId72"/>
    <p:sldId id="325" r:id="rId73"/>
    <p:sldId id="294" r:id="rId74"/>
    <p:sldId id="327" r:id="rId75"/>
    <p:sldId id="328" r:id="rId76"/>
    <p:sldId id="329" r:id="rId77"/>
    <p:sldId id="306" r:id="rId78"/>
    <p:sldId id="331" r:id="rId79"/>
    <p:sldId id="332" r:id="rId80"/>
    <p:sldId id="333" r:id="rId81"/>
    <p:sldId id="334" r:id="rId82"/>
  </p:sldIdLst>
  <p:sldSz cx="12192000" cy="6858000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Helvetica Neue" panose="020B060402020202020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2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996d1310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b996d1310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996d1310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b996d1310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996d1310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2b996d1310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996d1310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b996d1310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996d1310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b996d1310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996d1310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b996d1310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996d1310b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b996d1310b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996d1310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b996d1310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996d1310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2b996d1310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996d1310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b996d1310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996d1310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b996d1310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996d1310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b996d1310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996d1310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b996d1310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996d1310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b996d1310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996d1310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b996d1310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996d1310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b996d1310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996d1310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b996d1310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996d1310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b996d1310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996d1310b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b996d1310b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996d1310b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b996d1310b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996d1310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b996d1310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996d1310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996d1310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996d1310b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b996d1310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996d1310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b996d1310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996d1310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b996d1310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996d1310b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b996d1310b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996d1310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b996d1310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b996d1310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b996d1310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996d1310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b996d1310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996d1310b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b996d1310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996d1310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b996d1310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b996d1310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b996d1310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996d1310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b996d1310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996d1310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b996d1310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996d131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b996d131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996d1310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b996d1310b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996d1310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b996d1310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996d1310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b996d1310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996d1310b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b996d1310b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996d1310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b996d1310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996d1310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b996d1310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92083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996d1310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2b996d1310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996d1310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b996d1310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b996d1310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2b996d1310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996d1310b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b996d1310b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996d1310b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b996d1310b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996d1310b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2b996d1310b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996d1310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b996d1310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996d1310b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b996d1310b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996d1310b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b996d1310b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996d1310b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b996d1310b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996d1310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b996d1310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996d1310b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b996d1310b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b996d1310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2b996d1310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996d1310b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2b996d1310b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996d1310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b996d1310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b996d1310b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2b996d1310b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996d1310b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b996d1310b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996d131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b996d131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b996d1310b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2b996d1310b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996d1310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b996d1310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996d1310b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b996d1310b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996d1310b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2b996d1310b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996d1310b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b996d1310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996d1310b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b996d1310b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996d1310b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2b996d1310b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996d1310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b996d1310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996d1310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b996d1310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996d1310b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2b996d1310b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996d1310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2b996d1310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b996d1310b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2b996d1310b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996d1310b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b996d1310b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b996d1310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2b996d1310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996d1310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b996d1310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45D4-163D-4979-853F-09278A1F7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+mn-lt"/>
              </a:rPr>
              <a:t>Welcome to the Experiment</a:t>
            </a:r>
            <a:endParaRPr lang="en-CA" sz="40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47E7A-0905-4041-8B76-F6F251167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Pres any key to continue.</a:t>
            </a:r>
            <a:endParaRPr lang="en-CA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8245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1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389" name="Google Shape;3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575" y="895075"/>
            <a:ext cx="4344852" cy="434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305" name="Google Shape;3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875" y="921475"/>
            <a:ext cx="4410250" cy="44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440370" y="2644170"/>
            <a:ext cx="73113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ready…</a:t>
            </a:r>
            <a:endParaRPr dirty="0"/>
          </a:p>
        </p:txBody>
      </p:sp>
    </p:spTree>
  </p:cSld>
  <p:clrMapOvr>
    <a:masterClrMapping/>
  </p:clrMapOvr>
  <p:transition spd="med" advClick="0" advTm="75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412" y="948275"/>
            <a:ext cx="4277176" cy="427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475" y="1148676"/>
            <a:ext cx="4130499" cy="413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612" y="902150"/>
            <a:ext cx="4308777" cy="430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/>
        </p:nvSpPr>
        <p:spPr>
          <a:xfrm>
            <a:off x="4763814" y="2705725"/>
            <a:ext cx="26958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"/>
    </mc:Choice>
    <mc:Fallback>
      <p:transition spd="slow" advClick="0" advTm="15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350" y="784575"/>
            <a:ext cx="4455352" cy="445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9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431" name="Google Shape;4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075" y="929600"/>
            <a:ext cx="4295849" cy="429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263" name="Google Shape;2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712" y="819350"/>
            <a:ext cx="4594575" cy="45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3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452" name="Google Shape;45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363" y="1018150"/>
            <a:ext cx="4265277" cy="426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4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250" y="935425"/>
            <a:ext cx="4333501" cy="43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7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12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326" name="Google Shape;3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361" y="1019692"/>
            <a:ext cx="4265277" cy="426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/>
        </p:nvSpPr>
        <p:spPr>
          <a:xfrm>
            <a:off x="1299833" y="2389626"/>
            <a:ext cx="9592333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4000">
        <p:sndAc>
          <p:stSnd>
            <p:snd r:embed="rId3" name="chimes.wav"/>
          </p:stSnd>
        </p:sndAc>
      </p:transition>
    </mc:Choice>
    <mc:Fallback>
      <p:transition spd="slow" advClick="0" advTm="4000">
        <p:sndAc>
          <p:stSnd>
            <p:snd r:embed="rId3" name="chimes.wav"/>
          </p:stSnd>
        </p:sndAc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2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7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473" name="Google Shape;47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150" y="948200"/>
            <a:ext cx="4291702" cy="429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4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6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7"/>
          <p:cNvSpPr txBox="1"/>
          <p:nvPr/>
        </p:nvSpPr>
        <p:spPr>
          <a:xfrm>
            <a:off x="4763814" y="2705725"/>
            <a:ext cx="269590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368" name="Google Shape;368;p67" descr="A hand with fingers u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6000" y="1031276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2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9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/>
        </p:nvSpPr>
        <p:spPr>
          <a:xfrm>
            <a:off x="1299833" y="2389626"/>
            <a:ext cx="9592333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3483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242" name="Google Shape;2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826" y="946900"/>
            <a:ext cx="4330348" cy="4330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2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3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4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5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410" name="Google Shape;41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375" y="1003675"/>
            <a:ext cx="4265252" cy="426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6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7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8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675" y="703350"/>
            <a:ext cx="4522076" cy="452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2440370" y="2644170"/>
            <a:ext cx="73113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ready…</a:t>
            </a:r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0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1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2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284" name="Google Shape;2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325" y="1004900"/>
            <a:ext cx="4301348" cy="430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4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5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6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3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347" name="Google Shape;3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687" y="717850"/>
            <a:ext cx="4522076" cy="452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8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9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20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0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91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494" name="Google Shape;49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575" y="909575"/>
            <a:ext cx="4344852" cy="434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587" y="818100"/>
            <a:ext cx="4392827" cy="439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778</Words>
  <Application>Microsoft Office PowerPoint</Application>
  <PresentationFormat>Widescreen</PresentationFormat>
  <Paragraphs>82</Paragraphs>
  <Slides>81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Helvetica Neue</vt:lpstr>
      <vt:lpstr>Arial</vt:lpstr>
      <vt:lpstr>Calibri</vt:lpstr>
      <vt:lpstr>Office Theme</vt:lpstr>
      <vt:lpstr>Welcome to the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Vision Lab</cp:lastModifiedBy>
  <cp:revision>7</cp:revision>
  <dcterms:modified xsi:type="dcterms:W3CDTF">2024-02-21T22:12:21Z</dcterms:modified>
</cp:coreProperties>
</file>